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88" r:id="rId67"/>
    <p:sldId id="389" r:id="rId68"/>
    <p:sldId id="390" r:id="rId69"/>
    <p:sldId id="391" r:id="rId70"/>
    <p:sldId id="392" r:id="rId71"/>
    <p:sldId id="393" r:id="rId72"/>
    <p:sldId id="394" r:id="rId73"/>
    <p:sldId id="395" r:id="rId74"/>
    <p:sldId id="396" r:id="rId75"/>
    <p:sldId id="397" r:id="rId76"/>
    <p:sldId id="398" r:id="rId77"/>
    <p:sldId id="399" r:id="rId78"/>
    <p:sldId id="400" r:id="rId79"/>
    <p:sldId id="401" r:id="rId80"/>
    <p:sldId id="402" r:id="rId81"/>
    <p:sldId id="403" r:id="rId82"/>
    <p:sldId id="404" r:id="rId83"/>
    <p:sldId id="405" r:id="rId84"/>
    <p:sldId id="406" r:id="rId85"/>
    <p:sldId id="407" r:id="rId86"/>
    <p:sldId id="408" r:id="rId87"/>
    <p:sldId id="409" r:id="rId88"/>
    <p:sldId id="410" r:id="rId89"/>
    <p:sldId id="411" r:id="rId90"/>
    <p:sldId id="412" r:id="rId91"/>
    <p:sldId id="413" r:id="rId92"/>
    <p:sldId id="414" r:id="rId93"/>
    <p:sldId id="415" r:id="rId94"/>
    <p:sldId id="416" r:id="rId95"/>
    <p:sldId id="417" r:id="rId96"/>
    <p:sldId id="418" r:id="rId9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1"/>
    <p:restoredTop sz="94658"/>
  </p:normalViewPr>
  <p:slideViewPr>
    <p:cSldViewPr snapToGrid="0">
      <p:cViewPr varScale="1">
        <p:scale>
          <a:sx n="160" d="100"/>
          <a:sy n="160" d="100"/>
        </p:scale>
        <p:origin x="3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d4b168ebe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d4b168ebe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d4b168ebe_0_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d4b168ebe_0_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d4b168ebe_0_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d4b168ebe_0_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d4b168ebe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d4b168ebe_0_8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d4b168ebe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d4b168ebe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d4b168ebe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d4b168ebe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d4b168ebe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d4b168ebe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d4b168ebe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d4b168ebe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d4b168ebe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d4b168ebe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d4b168ebe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d4b168ebe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d4b168ebe_0_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d4b168ebe_0_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d4b168ebe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d4b168ebe_0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d4b168ebe_0_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d4b168ebe_0_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d4b168ebe_0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d4b168ebe_0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d4b168ebe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d4b168ebe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d4b168ebe_0_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d4b168ebe_0_9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d4b168ebe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1d4b168ebe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d4b168ebe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d4b168ebe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d4b168ebe_0_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1d4b168ebe_0_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d4b168ebe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d4b168ebe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d4b168ebe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1d4b168ebe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d4b168ebe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d4b168ebe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d4b168ebe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d4b168ebe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d4b168ebe_0_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1d4b168ebe_0_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d4b168ebe_0_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1d4b168ebe_0_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1d4b168ebe_0_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1d4b168ebe_0_1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d4b168ebe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1d4b168ebe_0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1d4b168ebe_0_1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1d4b168ebe_0_1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1d4b168ebe_0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1d4b168ebe_0_1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d4b168ebe_0_1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1d4b168ebe_0_10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d4b168ebe_0_10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1d4b168ebe_0_10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d4b168ebe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1d4b168ebe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1d4b168ebe_0_10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1d4b168ebe_0_10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d4b168ebe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d4b168ebe_0_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d4b168ebe_0_1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1d4b168ebe_0_10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1d4b168ebe_0_1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1d4b168ebe_0_1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1d4b168ebe_0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1d4b168ebe_0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1d4b168ebe_0_1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1d4b168ebe_0_1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1d4b168ebe_0_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1d4b168ebe_0_1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1d4b168ebe_0_1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1d4b168ebe_0_1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1d4b168ebe_0_1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1d4b168ebe_0_1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1d4b168ebe_0_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1d4b168ebe_0_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1d4b168ebe_0_1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1d4b168ebe_0_1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1d4b168ebe_0_1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1d4b168ebe_0_1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d4b168ebe_0_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d4b168ebe_0_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1d4b168ebe_0_1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1d4b168ebe_0_1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1d4b168ebe_0_1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1d4b168ebe_0_1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1d4b168ebe_0_1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1d4b168ebe_0_1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1d4b168ebe_0_1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1d4b168ebe_0_1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1d4b168ebe_0_1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1d4b168ebe_0_1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1d4b168ebe_0_1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1d4b168ebe_0_1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1d4b168ebe_0_1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1d4b168ebe_0_1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1d4b168ebe_0_1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1d4b168ebe_0_1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1d4b168eb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1d4b168eb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1d4b168ebe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1d4b168ebe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d4b168ebe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d4b168ebe_0_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1d4b168ebe_0_1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1d4b168ebe_0_1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1d4b168ebe_0_1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1d4b168ebe_0_1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1d4b168ebe_0_1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1d4b168ebe_0_1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1d4b168ebe_0_1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1d4b168ebe_0_1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1d4b168ebe_0_1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31d4b168ebe_0_1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1d4b168ebe_0_1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1d4b168ebe_0_1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31d4b168ebe_0_1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31d4b168ebe_0_1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31d4b168ebe_0_1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31d4b168ebe_0_1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31d4b168ebe_0_1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31d4b168ebe_0_1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31d4b168ebe_0_1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31d4b168ebe_0_1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d4b168ebe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d4b168ebe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31d4b168ebe_0_1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31d4b168ebe_0_1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31d4b168ebe_0_1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31d4b168ebe_0_1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1d4b168ebe_0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31d4b168ebe_0_1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31d4b168ebe_0_1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31d4b168ebe_0_1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31d4b168ebe_0_1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31d4b168ebe_0_1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31d4b168ebe_0_1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31d4b168ebe_0_1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31d4b168ebe_0_1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31d4b168ebe_0_1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31d4b168ebe_0_1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31d4b168ebe_0_1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31d4b168ebe_0_1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31d4b168ebe_0_1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31d4b168ebe_0_1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31d4b168ebe_0_1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d4b168ebe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d4b168ebe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31d4b168ebe_0_1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31d4b168ebe_0_1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31d4b168ebe_0_1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31d4b168ebe_0_1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31d4b168ebe_0_1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31d4b168ebe_0_1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31d4b168ebe_0_1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31d4b168ebe_0_1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31d4b168ebe_0_1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31d4b168ebe_0_1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31d4b168ebe_0_1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31d4b168ebe_0_1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31d4b168ebe_0_1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31d4b168ebe_0_1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31d4b168ebe_0_1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31d4b168ebe_0_1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31d4b168ebe_0_1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" name="Google Shape;1723;g31d4b168ebe_0_1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31d4b168ebe_0_1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31d4b168ebe_0_1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d4b168ebe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d4b168ebe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31d4b168ebe_0_1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31d4b168ebe_0_1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31d4b168ebe_0_1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31d4b168ebe_0_1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31d4b168ebe_0_1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31d4b168ebe_0_1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31d4b168ebe_0_1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31d4b168ebe_0_1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31d4b168ebe_0_1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9" name="Google Shape;1789;g31d4b168ebe_0_1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31d4b168ebe_0_1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31d4b168ebe_0_1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31d4b168ebe_0_1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Google Shape;1811;g31d4b168ebe_0_1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DNMs - Run 1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/>
          <p:nvPr/>
        </p:nvSpPr>
        <p:spPr>
          <a:xfrm>
            <a:off x="50540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15240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3" name="Google Shape;153;p22"/>
          <p:cNvSpPr/>
          <p:nvPr/>
        </p:nvSpPr>
        <p:spPr>
          <a:xfrm>
            <a:off x="15240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4" name="Google Shape;154;p22"/>
          <p:cNvSpPr/>
          <p:nvPr/>
        </p:nvSpPr>
        <p:spPr>
          <a:xfrm>
            <a:off x="15240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>
            <a:off x="50540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15240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4" name="Google Shape;164;p23"/>
          <p:cNvSpPr/>
          <p:nvPr/>
        </p:nvSpPr>
        <p:spPr>
          <a:xfrm>
            <a:off x="15240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5" name="Google Shape;165;p23"/>
          <p:cNvSpPr/>
          <p:nvPr/>
        </p:nvSpPr>
        <p:spPr>
          <a:xfrm>
            <a:off x="15240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/>
          <p:nvPr/>
        </p:nvSpPr>
        <p:spPr>
          <a:xfrm>
            <a:off x="50540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15240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5" name="Google Shape;175;p24"/>
          <p:cNvSpPr/>
          <p:nvPr/>
        </p:nvSpPr>
        <p:spPr>
          <a:xfrm>
            <a:off x="15240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6" name="Google Shape;176;p24"/>
          <p:cNvSpPr/>
          <p:nvPr/>
        </p:nvSpPr>
        <p:spPr>
          <a:xfrm>
            <a:off x="15240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50540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15240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6" name="Google Shape;186;p25"/>
          <p:cNvSpPr/>
          <p:nvPr/>
        </p:nvSpPr>
        <p:spPr>
          <a:xfrm>
            <a:off x="15240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7" name="Google Shape;187;p25"/>
          <p:cNvSpPr/>
          <p:nvPr/>
        </p:nvSpPr>
        <p:spPr>
          <a:xfrm>
            <a:off x="15240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/>
          <p:nvPr/>
        </p:nvSpPr>
        <p:spPr>
          <a:xfrm>
            <a:off x="50540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15240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7" name="Google Shape;197;p26"/>
          <p:cNvSpPr/>
          <p:nvPr/>
        </p:nvSpPr>
        <p:spPr>
          <a:xfrm>
            <a:off x="15240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8" name="Google Shape;198;p26"/>
          <p:cNvSpPr/>
          <p:nvPr/>
        </p:nvSpPr>
        <p:spPr>
          <a:xfrm>
            <a:off x="15240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08" name="Google Shape;208;p27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9" name="Google Shape;209;p27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19" name="Google Shape;219;p28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20" name="Google Shape;220;p28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30" name="Google Shape;230;p29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31" name="Google Shape;231;p29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0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41" name="Google Shape;241;p30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42" name="Google Shape;242;p30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52" name="Google Shape;252;p31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53" name="Google Shape;253;p31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50540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15240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5" name="Google Shape;65;p14"/>
          <p:cNvSpPr/>
          <p:nvPr/>
        </p:nvSpPr>
        <p:spPr>
          <a:xfrm>
            <a:off x="15240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6" name="Google Shape;66;p14"/>
          <p:cNvSpPr/>
          <p:nvPr/>
        </p:nvSpPr>
        <p:spPr>
          <a:xfrm>
            <a:off x="15240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2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63" name="Google Shape;263;p32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64" name="Google Shape;264;p32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3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74" name="Google Shape;274;p33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75" name="Google Shape;275;p33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85" name="Google Shape;285;p34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86" name="Google Shape;286;p34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5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96" name="Google Shape;296;p35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97" name="Google Shape;297;p35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4" name="Google Shape;3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6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6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07" name="Google Shape;307;p36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08" name="Google Shape;308;p36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7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18" name="Google Shape;318;p37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19" name="Google Shape;319;p37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8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8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29" name="Google Shape;329;p38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30" name="Google Shape;330;p38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9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9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40" name="Google Shape;340;p39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41" name="Google Shape;341;p39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8" name="Google Shape;3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0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40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51" name="Google Shape;351;p40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52" name="Google Shape;352;p40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9" name="Google Shape;3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1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1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62" name="Google Shape;362;p41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63" name="Google Shape;363;p41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50540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15240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6" name="Google Shape;76;p15"/>
          <p:cNvSpPr/>
          <p:nvPr/>
        </p:nvSpPr>
        <p:spPr>
          <a:xfrm>
            <a:off x="15240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7" name="Google Shape;77;p15"/>
          <p:cNvSpPr/>
          <p:nvPr/>
        </p:nvSpPr>
        <p:spPr>
          <a:xfrm>
            <a:off x="15240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0" name="Google Shape;3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2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2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73" name="Google Shape;373;p42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74" name="Google Shape;374;p42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1" name="Google Shape;3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3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3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84" name="Google Shape;384;p43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85" name="Google Shape;385;p43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2" name="Google Shape;3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4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4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95" name="Google Shape;395;p44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96" name="Google Shape;396;p44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3" name="Google Shape;4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5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5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06" name="Google Shape;406;p45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07" name="Google Shape;407;p45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4" name="Google Shape;4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6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6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17" name="Google Shape;417;p46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18" name="Google Shape;418;p46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5" name="Google Shape;4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7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7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28" name="Google Shape;428;p47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29" name="Google Shape;429;p47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6" name="Google Shape;4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8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8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39" name="Google Shape;439;p48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40" name="Google Shape;440;p48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7" name="Google Shape;4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9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9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50" name="Google Shape;450;p49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51" name="Google Shape;451;p49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8" name="Google Shape;4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0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0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61" name="Google Shape;461;p50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62" name="Google Shape;462;p50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9" name="Google Shape;4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1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51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72" name="Google Shape;472;p51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73" name="Google Shape;473;p51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50540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15240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7" name="Google Shape;87;p16"/>
          <p:cNvSpPr/>
          <p:nvPr/>
        </p:nvSpPr>
        <p:spPr>
          <a:xfrm>
            <a:off x="15240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8" name="Google Shape;88;p16"/>
          <p:cNvSpPr/>
          <p:nvPr/>
        </p:nvSpPr>
        <p:spPr>
          <a:xfrm>
            <a:off x="15240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0" name="Google Shape;4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2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52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83" name="Google Shape;483;p52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84" name="Google Shape;484;p52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1" name="Google Shape;4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3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53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94" name="Google Shape;494;p53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95" name="Google Shape;495;p53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5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2" name="Google Shape;5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4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54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05" name="Google Shape;505;p54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06" name="Google Shape;506;p54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3" name="Google Shape;5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5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55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16" name="Google Shape;516;p55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17" name="Google Shape;517;p55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4" name="Google Shape;5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6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6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27" name="Google Shape;527;p56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28" name="Google Shape;528;p56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5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5" name="Google Shape;5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7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57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38" name="Google Shape;538;p57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39" name="Google Shape;539;p57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6" name="Google Shape;5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8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58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49" name="Google Shape;549;p58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50" name="Google Shape;550;p58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6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4" name="Google Shape;56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0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60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67" name="Google Shape;567;p60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68" name="Google Shape;568;p60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5" name="Google Shape;5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1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61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78" name="Google Shape;578;p61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79" name="Google Shape;579;p61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6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6" name="Google Shape;58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2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62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89" name="Google Shape;589;p62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90" name="Google Shape;590;p62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50540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15240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8" name="Google Shape;98;p17"/>
          <p:cNvSpPr/>
          <p:nvPr/>
        </p:nvSpPr>
        <p:spPr>
          <a:xfrm>
            <a:off x="15240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9" name="Google Shape;99;p17"/>
          <p:cNvSpPr/>
          <p:nvPr/>
        </p:nvSpPr>
        <p:spPr>
          <a:xfrm>
            <a:off x="15240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6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7" name="Google Shape;59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3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63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00" name="Google Shape;600;p63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01" name="Google Shape;601;p63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6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8" name="Google Shape;6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64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4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11" name="Google Shape;611;p64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12" name="Google Shape;612;p64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6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9" name="Google Shape;61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65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65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22" name="Google Shape;622;p65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23" name="Google Shape;623;p65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0" name="Google Shape;63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6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66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33" name="Google Shape;633;p66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34" name="Google Shape;634;p66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6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1" name="Google Shape;64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7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67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44" name="Google Shape;644;p67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45" name="Google Shape;645;p67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6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2" name="Google Shape;65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8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68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55" name="Google Shape;655;p68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56" name="Google Shape;656;p68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6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3" name="Google Shape;66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69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69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66" name="Google Shape;666;p69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67" name="Google Shape;667;p69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7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4" name="Google Shape;67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0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70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77" name="Google Shape;677;p70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78" name="Google Shape;678;p70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7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5" name="Google Shape;68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71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71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88" name="Google Shape;688;p71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89" name="Google Shape;689;p71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7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6" name="Google Shape;69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72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72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99" name="Google Shape;699;p72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00" name="Google Shape;700;p72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/>
          <p:nvPr/>
        </p:nvSpPr>
        <p:spPr>
          <a:xfrm>
            <a:off x="50540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15240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9" name="Google Shape;109;p18"/>
          <p:cNvSpPr/>
          <p:nvPr/>
        </p:nvSpPr>
        <p:spPr>
          <a:xfrm>
            <a:off x="15240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0" name="Google Shape;110;p18"/>
          <p:cNvSpPr/>
          <p:nvPr/>
        </p:nvSpPr>
        <p:spPr>
          <a:xfrm>
            <a:off x="15240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7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7" name="Google Shape;70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3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73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10" name="Google Shape;710;p73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11" name="Google Shape;711;p73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7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8" name="Google Shape;71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4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74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21" name="Google Shape;721;p74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22" name="Google Shape;722;p74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7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9" name="Google Shape;72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75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75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32" name="Google Shape;732;p75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33" name="Google Shape;733;p75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7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7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0" name="Google Shape;74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76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76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43" name="Google Shape;743;p76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44" name="Google Shape;744;p76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7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1" name="Google Shape;75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77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77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54" name="Google Shape;754;p77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55" name="Google Shape;755;p77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7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2" name="Google Shape;76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78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78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65" name="Google Shape;765;p78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66" name="Google Shape;766;p78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FPs - Run 1</a:t>
            </a:r>
            <a:endParaRPr/>
          </a:p>
        </p:txBody>
      </p:sp>
      <p:sp>
        <p:nvSpPr>
          <p:cNvPr id="1489" name="Google Shape;1489;p1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4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14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6" name="Google Shape;1496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14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146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99" name="Google Shape;1499;p146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00" name="Google Shape;1500;p146"/>
          <p:cNvSpPr/>
          <p:nvPr/>
        </p:nvSpPr>
        <p:spPr>
          <a:xfrm>
            <a:off x="0" y="705250"/>
            <a:ext cx="927000" cy="1589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4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14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7" name="Google Shape;1507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14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147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10" name="Google Shape;1510;p147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11" name="Google Shape;1511;p147"/>
          <p:cNvSpPr/>
          <p:nvPr/>
        </p:nvSpPr>
        <p:spPr>
          <a:xfrm>
            <a:off x="0" y="705250"/>
            <a:ext cx="927000" cy="1589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1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8" name="Google Shape;1518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67"/>
            <a:ext cx="9144003" cy="4817568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14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148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21" name="Google Shape;1521;p148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22" name="Google Shape;1522;p148"/>
          <p:cNvSpPr/>
          <p:nvPr/>
        </p:nvSpPr>
        <p:spPr>
          <a:xfrm>
            <a:off x="0" y="705250"/>
            <a:ext cx="927000" cy="1589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50540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15240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0" name="Google Shape;120;p19"/>
          <p:cNvSpPr/>
          <p:nvPr/>
        </p:nvSpPr>
        <p:spPr>
          <a:xfrm>
            <a:off x="15240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1" name="Google Shape;121;p19"/>
          <p:cNvSpPr/>
          <p:nvPr/>
        </p:nvSpPr>
        <p:spPr>
          <a:xfrm>
            <a:off x="15240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1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1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9" name="Google Shape;1529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30" name="Google Shape;1530;p14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149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32" name="Google Shape;1532;p149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33" name="Google Shape;1533;p149"/>
          <p:cNvSpPr/>
          <p:nvPr/>
        </p:nvSpPr>
        <p:spPr>
          <a:xfrm>
            <a:off x="0" y="705250"/>
            <a:ext cx="927000" cy="1589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5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1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0" name="Google Shape;1540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811"/>
            <a:ext cx="9144003" cy="5031880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15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150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43" name="Google Shape;1543;p150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44" name="Google Shape;1544;p150"/>
          <p:cNvSpPr/>
          <p:nvPr/>
        </p:nvSpPr>
        <p:spPr>
          <a:xfrm>
            <a:off x="0" y="705250"/>
            <a:ext cx="927000" cy="1589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5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15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1" name="Google Shape;1551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811"/>
            <a:ext cx="9144003" cy="5031880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p15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151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54" name="Google Shape;1554;p151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55" name="Google Shape;1555;p151"/>
          <p:cNvSpPr/>
          <p:nvPr/>
        </p:nvSpPr>
        <p:spPr>
          <a:xfrm>
            <a:off x="0" y="705250"/>
            <a:ext cx="927000" cy="1589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15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2" name="Google Shape;1562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811"/>
            <a:ext cx="9144003" cy="5031880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15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152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65" name="Google Shape;1565;p152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66" name="Google Shape;1566;p152"/>
          <p:cNvSpPr/>
          <p:nvPr/>
        </p:nvSpPr>
        <p:spPr>
          <a:xfrm>
            <a:off x="0" y="705250"/>
            <a:ext cx="927000" cy="1589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5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1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3" name="Google Shape;1573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74" name="Google Shape;1574;p15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153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76" name="Google Shape;1576;p153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77" name="Google Shape;1577;p153"/>
          <p:cNvSpPr/>
          <p:nvPr/>
        </p:nvSpPr>
        <p:spPr>
          <a:xfrm>
            <a:off x="0" y="705250"/>
            <a:ext cx="927000" cy="1589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1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15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4" name="Google Shape;1584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p15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154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87" name="Google Shape;1587;p154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88" name="Google Shape;1588;p154"/>
          <p:cNvSpPr/>
          <p:nvPr/>
        </p:nvSpPr>
        <p:spPr>
          <a:xfrm>
            <a:off x="0" y="705250"/>
            <a:ext cx="927000" cy="1589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1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5" name="Google Shape;1595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p15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155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98" name="Google Shape;1598;p155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99" name="Google Shape;1599;p155"/>
          <p:cNvSpPr/>
          <p:nvPr/>
        </p:nvSpPr>
        <p:spPr>
          <a:xfrm>
            <a:off x="0" y="705250"/>
            <a:ext cx="927000" cy="1589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1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1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6" name="Google Shape;1606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2" y="0"/>
            <a:ext cx="89802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p15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156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09" name="Google Shape;1609;p156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10" name="Google Shape;1610;p156"/>
          <p:cNvSpPr/>
          <p:nvPr/>
        </p:nvSpPr>
        <p:spPr>
          <a:xfrm>
            <a:off x="0" y="705250"/>
            <a:ext cx="927000" cy="1589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5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15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7" name="Google Shape;1617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2" y="0"/>
            <a:ext cx="89802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p15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157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20" name="Google Shape;1620;p157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21" name="Google Shape;1621;p157"/>
          <p:cNvSpPr/>
          <p:nvPr/>
        </p:nvSpPr>
        <p:spPr>
          <a:xfrm>
            <a:off x="0" y="432825"/>
            <a:ext cx="927000" cy="1861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5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15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8" name="Google Shape;1628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2" y="0"/>
            <a:ext cx="89802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15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158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31" name="Google Shape;1631;p158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32" name="Google Shape;1632;p158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50540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15240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1" name="Google Shape;131;p20"/>
          <p:cNvSpPr/>
          <p:nvPr/>
        </p:nvSpPr>
        <p:spPr>
          <a:xfrm>
            <a:off x="15240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2" name="Google Shape;132;p20"/>
          <p:cNvSpPr/>
          <p:nvPr/>
        </p:nvSpPr>
        <p:spPr>
          <a:xfrm>
            <a:off x="15240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15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p15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9" name="Google Shape;1639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2" y="0"/>
            <a:ext cx="89802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0" name="Google Shape;1640;p15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159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42" name="Google Shape;1642;p159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43" name="Google Shape;1643;p159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6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16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0" name="Google Shape;1650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51" name="Google Shape;1651;p16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p160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53" name="Google Shape;1653;p160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54" name="Google Shape;1654;p160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p1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1" name="Google Shape;1661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16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161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64" name="Google Shape;1664;p161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65" name="Google Shape;1665;p161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1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16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2" name="Google Shape;1672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740"/>
            <a:ext cx="9144003" cy="5014021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p16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162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75" name="Google Shape;1675;p162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76" name="Google Shape;1676;p162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6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16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3" name="Google Shape;1683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740"/>
            <a:ext cx="9144003" cy="5014021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Google Shape;1684;p16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163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86" name="Google Shape;1686;p163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87" name="Google Shape;1687;p163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16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16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4" name="Google Shape;1694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811"/>
            <a:ext cx="9144003" cy="5031880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p16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164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97" name="Google Shape;1697;p164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98" name="Google Shape;1698;p164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6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16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5" name="Google Shape;1705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67"/>
            <a:ext cx="9144003" cy="4982767"/>
          </a:xfrm>
          <a:prstGeom prst="rect">
            <a:avLst/>
          </a:prstGeom>
          <a:noFill/>
          <a:ln>
            <a:noFill/>
          </a:ln>
        </p:spPr>
      </p:pic>
      <p:sp>
        <p:nvSpPr>
          <p:cNvPr id="1706" name="Google Shape;1706;p16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165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08" name="Google Shape;1708;p165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09" name="Google Shape;1709;p165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1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5" name="Google Shape;1715;p1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6" name="Google Shape;1716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67"/>
            <a:ext cx="9144003" cy="4982767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16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166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19" name="Google Shape;1719;p166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20" name="Google Shape;1720;p166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16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16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7" name="Google Shape;1727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67"/>
            <a:ext cx="9144003" cy="4982767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Google Shape;1728;p16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167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30" name="Google Shape;1730;p167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31" name="Google Shape;1731;p167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1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16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8" name="Google Shape;1738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6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168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41" name="Google Shape;1741;p168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42" name="Google Shape;1742;p168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50540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15240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2" name="Google Shape;142;p21"/>
          <p:cNvSpPr/>
          <p:nvPr/>
        </p:nvSpPr>
        <p:spPr>
          <a:xfrm>
            <a:off x="15240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3" name="Google Shape;143;p21"/>
          <p:cNvSpPr/>
          <p:nvPr/>
        </p:nvSpPr>
        <p:spPr>
          <a:xfrm>
            <a:off x="15240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16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16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9" name="Google Shape;1749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16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169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52" name="Google Shape;1752;p169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53" name="Google Shape;1753;p169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17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17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0" name="Google Shape;1760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61" name="Google Shape;1761;p17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170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63" name="Google Shape;1763;p170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64" name="Google Shape;1764;p170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17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17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1" name="Google Shape;1771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508"/>
            <a:ext cx="9144003" cy="5018486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7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171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74" name="Google Shape;1774;p171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75" name="Google Shape;1775;p171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17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17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2" name="Google Shape;1782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508"/>
            <a:ext cx="9144003" cy="5018486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17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172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85" name="Google Shape;1785;p172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86" name="Google Shape;1786;p172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17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17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3" name="Google Shape;1793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508"/>
            <a:ext cx="9144003" cy="5018486"/>
          </a:xfrm>
          <a:prstGeom prst="rect">
            <a:avLst/>
          </a:prstGeom>
          <a:noFill/>
          <a:ln>
            <a:noFill/>
          </a:ln>
        </p:spPr>
      </p:pic>
      <p:sp>
        <p:nvSpPr>
          <p:cNvPr id="1794" name="Google Shape;1794;p17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173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96" name="Google Shape;1796;p173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97" name="Google Shape;1797;p173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17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7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4" name="Google Shape;1804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05" name="Google Shape;1805;p17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174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07" name="Google Shape;1807;p174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08" name="Google Shape;1808;p174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17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17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5" name="Google Shape;1815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p17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175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18" name="Google Shape;1818;p175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19" name="Google Shape;1819;p175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292</Words>
  <Application>Microsoft Macintosh PowerPoint</Application>
  <PresentationFormat>On-screen Show (16:9)</PresentationFormat>
  <Paragraphs>284</Paragraphs>
  <Slides>96</Slides>
  <Notes>96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8" baseType="lpstr">
      <vt:lpstr>Arial</vt:lpstr>
      <vt:lpstr>Simple Light</vt:lpstr>
      <vt:lpstr>30X DNMs - Run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30X FPs - Run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Susanne Pfeifer</cp:lastModifiedBy>
  <cp:revision>1</cp:revision>
  <dcterms:modified xsi:type="dcterms:W3CDTF">2024-12-30T20:39:35Z</dcterms:modified>
</cp:coreProperties>
</file>